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y="5143500" cx="9144000"/>
  <p:notesSz cx="6858000" cy="9144000"/>
  <p:embeddedFontLst>
    <p:embeddedFont>
      <p:font typeface="Amatic SC"/>
      <p:regular r:id="rId27"/>
      <p:bold r:id="rId28"/>
    </p:embeddedFont>
    <p:embeddedFont>
      <p:font typeface="Source Code Pro"/>
      <p:regular r:id="rId29"/>
      <p:bold r:id="rId30"/>
      <p:italic r:id="rId31"/>
      <p:boldItalic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AmaticSC-bold.fntdata"/><Relationship Id="rId27" Type="http://schemas.openxmlformats.org/officeDocument/2006/relationships/font" Target="fonts/AmaticSC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SourceCodePro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SourceCodePro-italic.fntdata"/><Relationship Id="rId30" Type="http://schemas.openxmlformats.org/officeDocument/2006/relationships/font" Target="fonts/SourceCodePro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32" Type="http://schemas.openxmlformats.org/officeDocument/2006/relationships/font" Target="fonts/SourceCodePro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0a019303b5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20a019303b5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0a019303b5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20a019303b5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0a019303b5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20a019303b5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0a019303b5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0a019303b5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0a019303b5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20a019303b5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0a019303b5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20a019303b5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20a019303b5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20a019303b5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0a019303b5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20a019303b5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0a019303b5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20a019303b5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0a019303b5_0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20a019303b5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0a019303b5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20a019303b5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0a019303b5_0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20a019303b5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0a019303b5_0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20a019303b5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0a019303b5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20a019303b5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0a019303b5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0a019303b5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20a019303b5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20a019303b5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0a019303b5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0a019303b5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0a019303b5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20a019303b5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0a019303b5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0a019303b5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0a019303b5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20a019303b5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49" name="Google Shape;4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8" name="Google Shape;38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" name="Google Shape;39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40" name="Google Shape;40;p9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1" name="Google Shape;41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45" name="Google Shape;45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.png"/><Relationship Id="rId4" Type="http://schemas.openxmlformats.org/officeDocument/2006/relationships/image" Target="../media/image19.png"/><Relationship Id="rId5" Type="http://schemas.openxmlformats.org/officeDocument/2006/relationships/image" Target="../media/image12.png"/><Relationship Id="rId6" Type="http://schemas.openxmlformats.org/officeDocument/2006/relationships/image" Target="../media/image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Apartment Hunting</a:t>
            </a:r>
            <a:endParaRPr/>
          </a:p>
        </p:txBody>
      </p:sp>
      <p:sp>
        <p:nvSpPr>
          <p:cNvPr id="57" name="Google Shape;57;p13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2023/04/09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7174624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7804" y="0"/>
            <a:ext cx="5808391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164458"/>
            <a:ext cx="9144001" cy="8145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99570"/>
            <a:ext cx="9143999" cy="27443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073633"/>
            <a:ext cx="9143998" cy="9962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23638"/>
            <a:ext cx="9144002" cy="2296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